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0497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Shaping AI Strategies to Align with Business 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68021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how leaders can guide AI initiatives to achieve desired business outcomes. It explores the importance of understanding AI capabilities, setting clear goals, and fostering a culture of innovation and experimentation. We'll also delve into crucial considerations like ethical implications and collaboration across departments.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16148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616910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6145292"/>
            <a:ext cx="254234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Jayesh Sharmila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461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9648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embracing a holistic approach to AI strategy, organizations can leverage the power of AI to achieve their business objectives. By fostering a culture of innovation, collaboration, and ethical implementation, leaders can navigate the evolving landscape of AI and drive success.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5112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Importance of AI in Business Transformation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18034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47078"/>
            <a:ext cx="28819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automate routine tasks, freeing up human resources for more strategic work. From data analysis to customer service, AI can optimize processes and improve productivity.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318034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247078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algorithms can uncover hidden patterns and trends in data, providing valuable insights for better decision-making and competitive advantage.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318034"/>
            <a:ext cx="288190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Customer Experiences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603313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personalize customer interactions, offering tailored recommendations and services, leading to increased satisfaction and loyalty.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318034"/>
            <a:ext cx="288190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 and New Business Models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603313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fuels innovation, enabling businesses to develop new products, services, and business models that leverage the power of advanced technologies.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111" y="579715"/>
            <a:ext cx="7668578" cy="207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Assessing Current AI Capabilities and Identifying Gaps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4111" y="3212783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3295" y="3283387"/>
            <a:ext cx="19573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09078" y="3212783"/>
            <a:ext cx="30439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Infrastructure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09078" y="4032647"/>
            <a:ext cx="3043952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the quality and accessibility of data, ensuring sufficient resources for AI model training and development.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770" y="3212783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1878" y="3283387"/>
            <a:ext cx="27789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48737" y="3212783"/>
            <a:ext cx="30439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Expertise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48737" y="4032647"/>
            <a:ext cx="304395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the availability of skilled AI engineers and data scientists, or explore partnerships with AI experts.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111" y="6166961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4599" y="6237565"/>
            <a:ext cx="2932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09078" y="6166961"/>
            <a:ext cx="432173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Tools and Technologies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09078" y="6640116"/>
            <a:ext cx="6983611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the appropriate AI tools and platforms for your specific business needs and goals. Choose solutions that align with your current infrastructure and resources.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488" y="664845"/>
            <a:ext cx="13301424" cy="1248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Defining Clear AI-Driven Business Objectives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2385" y="2293501"/>
            <a:ext cx="2194679" cy="17254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9895" y="3196709"/>
            <a:ext cx="139541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276850" y="2639378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Goals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276850" y="3065383"/>
            <a:ext cx="849927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Align AI objectives with overarching business goals like revenue growth, cost reduction, or improved customer satisfaction.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5134451" y="4033123"/>
            <a:ext cx="8784074" cy="11430"/>
          </a:xfrm>
          <a:prstGeom prst="roundRect">
            <a:avLst>
              <a:gd name="adj" fmla="val 697668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05" y="4066342"/>
            <a:ext cx="4389358" cy="17254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0724" y="4739283"/>
            <a:ext cx="198120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74249" y="4412218"/>
            <a:ext cx="361807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Specific AI Applications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374249" y="4838224"/>
            <a:ext cx="7401877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specific AI projects like chatbot development, predictive analytics, or automation of marketing tasks.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231850" y="5805964"/>
            <a:ext cx="7686675" cy="11430"/>
          </a:xfrm>
          <a:prstGeom prst="roundRect">
            <a:avLst>
              <a:gd name="adj" fmla="val 697668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6" y="5839182"/>
            <a:ext cx="6584156" cy="17254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5248" y="6512123"/>
            <a:ext cx="208955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471648" y="6028968"/>
            <a:ext cx="6304478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Measurable Key Performance Indicators (KPIs)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71648" y="6767155"/>
            <a:ext cx="630447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clear metrics to track the success of AI initiatives, like conversion rates, customer satisfaction scores, or efficiency gains.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711" y="579715"/>
            <a:ext cx="13154977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Aligning AI Initiatives with Overall Business Strategy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37711" y="2387918"/>
            <a:ext cx="2192417" cy="1569244"/>
          </a:xfrm>
          <a:prstGeom prst="roundRect">
            <a:avLst>
              <a:gd name="adj" fmla="val 564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072" y="2961799"/>
            <a:ext cx="155019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3140869" y="2598658"/>
            <a:ext cx="30656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Planning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40869" y="3071812"/>
            <a:ext cx="1054107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roadmap that outlines the implementation of AI initiatives in alignment with the company's long-term vision.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35498" y="3947636"/>
            <a:ext cx="10751820" cy="11430"/>
          </a:xfrm>
          <a:prstGeom prst="roundRect">
            <a:avLst>
              <a:gd name="adj" fmla="val 774617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37711" y="4062532"/>
            <a:ext cx="4384953" cy="1569244"/>
          </a:xfrm>
          <a:prstGeom prst="roundRect">
            <a:avLst>
              <a:gd name="adj" fmla="val 564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56072" y="4636413"/>
            <a:ext cx="220028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333405" y="4273272"/>
            <a:ext cx="33020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Resource Allocation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33405" y="4746427"/>
            <a:ext cx="834854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Allocate sufficient budget and human capital to support AI projects, ensuring a sustainable and successful implementation.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28034" y="5622250"/>
            <a:ext cx="8559284" cy="11430"/>
          </a:xfrm>
          <a:prstGeom prst="roundRect">
            <a:avLst>
              <a:gd name="adj" fmla="val 774617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737711" y="5737146"/>
            <a:ext cx="6577489" cy="1915954"/>
          </a:xfrm>
          <a:prstGeom prst="roundRect">
            <a:avLst>
              <a:gd name="adj" fmla="val 462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56072" y="6484382"/>
            <a:ext cx="232172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525941" y="5947886"/>
            <a:ext cx="61560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Communication and Stakeholder Engagement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25941" y="6767751"/>
            <a:ext cx="615600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Communicate AI initiatives to stakeholders, ensuring transparency and buy-in from all departments.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315" y="512088"/>
            <a:ext cx="7842171" cy="1835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Fostering a Culture of Innovation and Experimentation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315" y="2626281"/>
            <a:ext cx="464939" cy="4649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315" y="3277195"/>
            <a:ext cx="378154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Encourage Experimentation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37315" y="4000262"/>
            <a:ext cx="3781544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 environment where employees feel comfortable exploring new AI solutions and taking calculated risks.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822" y="2626281"/>
            <a:ext cx="464939" cy="4649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7822" y="3277195"/>
            <a:ext cx="37816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Cross-Functional Collaboration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0197822" y="4000262"/>
            <a:ext cx="378166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Foster a collaborative approach, bringing together experts from different departments to maximize AI potential.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315" y="5450800"/>
            <a:ext cx="464939" cy="4649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7315" y="6101715"/>
            <a:ext cx="378154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Decision-Making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37315" y="6824782"/>
            <a:ext cx="3781544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a culture of data-driven insights, using AI to inform decisions and improve efficiency.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61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035" y="2880598"/>
            <a:ext cx="13308330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Addressing Ethical Considerations in AI Implementation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03770" y="4406384"/>
            <a:ext cx="22860" cy="3305532"/>
          </a:xfrm>
          <a:prstGeom prst="roundRect">
            <a:avLst>
              <a:gd name="adj" fmla="val 347058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464558" y="4819769"/>
            <a:ext cx="661035" cy="22860"/>
          </a:xfrm>
          <a:prstGeom prst="roundRect">
            <a:avLst>
              <a:gd name="adj" fmla="val 347058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102733" y="4618792"/>
            <a:ext cx="424934" cy="424934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27510" y="4682133"/>
            <a:ext cx="17537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635812" y="4595217"/>
            <a:ext cx="2640449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Bias and Fairness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61035" y="5019199"/>
            <a:ext cx="5615226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AI models are developed and deployed in a fair and unbiased manner, minimizing potential risks of discrimination.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4807" y="5764173"/>
            <a:ext cx="661035" cy="22860"/>
          </a:xfrm>
          <a:prstGeom prst="roundRect">
            <a:avLst>
              <a:gd name="adj" fmla="val 347058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2733" y="5563195"/>
            <a:ext cx="424934" cy="424934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90720" y="5626537"/>
            <a:ext cx="24896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354139" y="5539621"/>
            <a:ext cx="383738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 and Data Security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354139" y="5963602"/>
            <a:ext cx="5615226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robust data security measures to protect sensitive information and comply with privacy regulations.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64558" y="6614160"/>
            <a:ext cx="661035" cy="22860"/>
          </a:xfrm>
          <a:prstGeom prst="roundRect">
            <a:avLst>
              <a:gd name="adj" fmla="val 347058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2733" y="6413183"/>
            <a:ext cx="424934" cy="424934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83815" y="6476524"/>
            <a:ext cx="26277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542574" y="6389608"/>
            <a:ext cx="47336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 and Explainability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61035" y="6813590"/>
            <a:ext cx="5615226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AI models that are transparent and explainable, allowing users to understand how decisions are made.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583" y="874633"/>
            <a:ext cx="7737634" cy="1982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Empowering Cross-Functional Collaboration for AI Success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89583" y="3158728"/>
            <a:ext cx="3768447" cy="2484358"/>
          </a:xfrm>
          <a:prstGeom prst="roundRect">
            <a:avLst>
              <a:gd name="adj" fmla="val 339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8062" y="3367207"/>
            <a:ext cx="335149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Science and Engineering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98062" y="4148733"/>
            <a:ext cx="335149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 between data scientists and engineers is crucial for developing, deploying, and maintaining AI models.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8889" y="3158728"/>
            <a:ext cx="3768447" cy="2484358"/>
          </a:xfrm>
          <a:prstGeom prst="roundRect">
            <a:avLst>
              <a:gd name="adj" fmla="val 339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7367" y="3367207"/>
            <a:ext cx="26437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and IT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7367" y="3818215"/>
            <a:ext cx="335149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Align business objectives with IT capabilities, ensuring seamless integration of AI solutions into existing systems.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9583" y="5843945"/>
            <a:ext cx="7737634" cy="1510903"/>
          </a:xfrm>
          <a:prstGeom prst="roundRect">
            <a:avLst>
              <a:gd name="adj" fmla="val 558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8062" y="6052423"/>
            <a:ext cx="406026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Operations and Marketing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98062" y="6503432"/>
            <a:ext cx="7320677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 across departments ensures AI initiatives align with operational needs and marketing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9" y="792361"/>
            <a:ext cx="7883842" cy="118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Measuring and Monitoring the Impact of AI Initiatives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0079" y="2336602"/>
            <a:ext cx="3806904" cy="59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1349097" y="3155632"/>
            <a:ext cx="236886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Track Progress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0079" y="3559731"/>
            <a:ext cx="3806904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the performance of AI initiatives against defined KPIs, assessing the impact on key business objectives.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07017" y="2336602"/>
            <a:ext cx="3806904" cy="59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4707017" y="3155632"/>
            <a:ext cx="3806904" cy="592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Areas for Improvement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07017" y="3855839"/>
            <a:ext cx="3806904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data to identify areas where AI can be further optimized or new initiatives can be implemented.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0079" y="5349954"/>
            <a:ext cx="3806904" cy="59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1285875" y="6168985"/>
            <a:ext cx="249519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Adjust Strategies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0079" y="6573083"/>
            <a:ext cx="3806904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 adaptable and adjust strategies based on data-driven insights and feedback, ensuring continuous improvement.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2025-01-19T11:10:30Z</dcterms:created>
  <dcterms:modified xsi:type="dcterms:W3CDTF">2025-01-19T11:10:30Z</dcterms:modified>
</cp:coreProperties>
</file>